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Candar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iNAr2RYbdKXJDJowFlmIrdhUh3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ndara-bold.fntdata"/><Relationship Id="rId12" Type="http://schemas.openxmlformats.org/officeDocument/2006/relationships/font" Target="fonts/Canda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boldItalic.fntdata"/><Relationship Id="rId14" Type="http://schemas.openxmlformats.org/officeDocument/2006/relationships/font" Target="fonts/Candara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8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1" name="Google Shape;21;p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8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Google Shape;26;p8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 rot="5400000">
            <a:off x="2850886" y="696648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20" name="Google Shape;120;p18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1" name="Google Shape;121;p1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18"/>
          <p:cNvSpPr txBox="1"/>
          <p:nvPr>
            <p:ph type="title"/>
          </p:nvPr>
        </p:nvSpPr>
        <p:spPr>
          <a:xfrm rot="5400000">
            <a:off x="5414434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3" name="Google Shape;33;p9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34" name="Google Shape;34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9" name="Google Shape;39;p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6047438" y="4203592"/>
            <a:ext cx="2876429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2619320" y="4075290"/>
            <a:ext cx="5544515" cy="850138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2828728" y="4087562"/>
            <a:ext cx="5467980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5609489" y="4074174"/>
            <a:ext cx="3308000" cy="651549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211665" y="4058555"/>
            <a:ext cx="8723376" cy="1329874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1" name="Google Shape;71;p13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3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73" name="Google Shape;73;p13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87" name="Google Shape;87;p15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88" name="Google Shape;88;p1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6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98" name="Google Shape;98;p1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Google Shape;103;p16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16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7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8" name="Google Shape;8;p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7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7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</a:pP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Когда изобрели велосипед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галя\Downloads\велд.jpg"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3605878"/>
            <a:ext cx="2738086" cy="321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галя\Downloads\кас.jpg"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0"/>
            <a:ext cx="86409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галя\Downloads\velik.png"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068"/>
            <a:ext cx="9144000" cy="576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галя\Downloads\бег.jpg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4" y="-31901"/>
            <a:ext cx="4242404" cy="4242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галя\Downloads\ор.jpg"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2481242"/>
            <a:ext cx="4376758" cy="437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Движение велосипедистов в возрасте </a:t>
            </a:r>
            <a:r>
              <a:rPr b="1" i="0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7 до 14 лет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должно осуществляться </a:t>
            </a:r>
            <a:r>
              <a:rPr b="1"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по тротуарам, пешеходным и велопешеходным дорожкам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также в пределах пешеходных зон, не создавая препятствий для движения пешеходов.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i="0" lang="ru-RU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возрасте </a:t>
            </a:r>
            <a:r>
              <a:rPr b="1" i="0" lang="ru-RU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старше 14 лет</a:t>
            </a:r>
            <a:r>
              <a:rPr b="0" i="0" lang="ru-RU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можно двигаться </a:t>
            </a:r>
            <a:r>
              <a:rPr b="1" i="0" lang="ru-RU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велосипедной, велопешеходной дорожкам или полосе для велосипедистов.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lang="ru-RU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Запомните!</a:t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галя\Downloads\гн.jpg"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21" y="922"/>
            <a:ext cx="5622852" cy="3212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галя\Downloads\пеш.jpg" id="162" name="Google Shape;1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262819"/>
            <a:ext cx="4601553" cy="345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2022-12-05T12:04:13Z</dcterms:created>
  <dc:creator>галя</dc:creator>
</cp:coreProperties>
</file>