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0F6E01-498A-46FC-A986-D12B7D89FE50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CE85F6-F45A-4EA3-AE93-0CF336CD93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897" y="908720"/>
            <a:ext cx="846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Родительское собрание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213" y="3429000"/>
            <a:ext cx="878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Я – хороший родитель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6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172400" cy="586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43924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Ученик                                </a:t>
            </a:r>
            <a:r>
              <a:rPr lang="ru-RU" dirty="0"/>
              <a:t>Учитель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Родитель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067137" y="764704"/>
            <a:ext cx="5400600" cy="45365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704855" cy="605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1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e17aba71c5250acf7b685e2c20acb8fbfee4cb8d-7015254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56084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7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b01b92060a9680efbd2dd20af1613cb8eb86de5a-4432403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3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6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vatars.mds.yandex.net/i?id=a50e5200d50ac978ed0aa54b064632517787687d-7761683-images-thumbs&amp;n=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05678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295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</TotalTime>
  <Words>13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Irina</cp:lastModifiedBy>
  <cp:revision>3</cp:revision>
  <dcterms:created xsi:type="dcterms:W3CDTF">2025-02-24T20:12:55Z</dcterms:created>
  <dcterms:modified xsi:type="dcterms:W3CDTF">2025-02-24T20:35:25Z</dcterms:modified>
</cp:coreProperties>
</file>